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Playfair Display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layfairDisplay-bold.fntdata"/><Relationship Id="rId25" Type="http://schemas.openxmlformats.org/officeDocument/2006/relationships/font" Target="fonts/PlayfairDisplay-regular.fntdata"/><Relationship Id="rId28" Type="http://schemas.openxmlformats.org/officeDocument/2006/relationships/font" Target="fonts/PlayfairDisplay-boldItalic.fntdata"/><Relationship Id="rId27" Type="http://schemas.openxmlformats.org/officeDocument/2006/relationships/font" Target="fonts/PlayfairDisplay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2810037b83_2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2810037b83_2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2810037b83_2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2810037b83_2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2810037b83_2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2810037b83_2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2810037b8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2810037b8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26fbc2f4e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26fbc2f4e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b8ed54aa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b8ed54a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27b0d409a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27b0d409a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27b0d409a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27b0d409a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27b0d409a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27b0d409a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2818ae634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2818ae63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27b0d409a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27b0d409a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2810037b83_2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2810037b83_2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2810037b83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2810037b83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27b0d409a2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27b0d409a2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7b0d409a2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7b0d409a2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Insert code here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27b0d409a2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27b0d409a2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 more code here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27b0d409a2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27b0d409a2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2810037b83_2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2810037b83_2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drive.google.com/file/d/1jLJroazdPerwpG-7Ygn2nhe6T6alvfU3/view" TargetMode="External"/><Relationship Id="rId4" Type="http://schemas.openxmlformats.org/officeDocument/2006/relationships/image" Target="../media/image5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Magic Mirror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Darimar Rios, Calvin Grant, Umang Gurung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Making the API work</a:t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First of all we created an apikey to be used in our code which will be read by the computer and read the api_address 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Basically it will update our screen with real time data every time we fetch it.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can type in any city name, and it will display what kind of weather there is</a:t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5075" y="1152475"/>
            <a:ext cx="4267199" cy="24693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about API</a:t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1626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is the basic code that we used for the API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url takes the api_adress and the city name entered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fetches and requests to get data through the website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formatted_data shows what kind of data we want, for this we only the took the weather and returned back the data</a:t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1225" y="1223550"/>
            <a:ext cx="4612999" cy="316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 displayed pictures</a:t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Whenever our code retains a certain weather type, we created a if code to pass a image and show the corresponding image to that weather type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only have a limited pictures and we were able to have five different pictures, if the weather is something different it shows the same image as before which is one of the drawbacks. </a:t>
            </a: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1169850"/>
            <a:ext cx="4267199" cy="3808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clock</a:t>
            </a:r>
            <a:endParaRPr/>
          </a:p>
        </p:txBody>
      </p:sp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 rotWithShape="1">
          <a:blip r:embed="rId3">
            <a:alphaModFix/>
          </a:blip>
          <a:srcRect b="40179" l="5807" r="68988" t="13155"/>
          <a:stretch/>
        </p:blipFill>
        <p:spPr>
          <a:xfrm>
            <a:off x="311700" y="1110750"/>
            <a:ext cx="2595123" cy="292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5"/>
          <p:cNvPicPr preferRelativeResize="0"/>
          <p:nvPr/>
        </p:nvPicPr>
        <p:blipFill rotWithShape="1">
          <a:blip r:embed="rId4">
            <a:alphaModFix/>
          </a:blip>
          <a:srcRect b="37994" l="5648" r="35510" t="30527"/>
          <a:stretch/>
        </p:blipFill>
        <p:spPr>
          <a:xfrm>
            <a:off x="2906825" y="1152475"/>
            <a:ext cx="3452401" cy="215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5"/>
          <p:cNvPicPr preferRelativeResize="0"/>
          <p:nvPr/>
        </p:nvPicPr>
        <p:blipFill rotWithShape="1">
          <a:blip r:embed="rId5">
            <a:alphaModFix/>
          </a:blip>
          <a:srcRect b="1263" l="0" r="26916" t="0"/>
          <a:stretch/>
        </p:blipFill>
        <p:spPr>
          <a:xfrm>
            <a:off x="6296925" y="1152475"/>
            <a:ext cx="2595123" cy="229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clock</a:t>
            </a:r>
            <a:endParaRPr/>
          </a:p>
        </p:txBody>
      </p:sp>
      <p:sp>
        <p:nvSpPr>
          <p:cNvPr id="148" name="Google Shape;14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the digital clock we used the strftime which is a string formatter that takes the time and date of your computer and displays it however you want to.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 We wanted for it to have more options, so we created buttons that allowed for the format of the time to change between 12 hours and 24.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This took a long time to figure out since once it was changed the format would loop back to the previous one. Dr.Gourd helped and we added the after_cancel code which stops a function from running after the bottom was clicked for the other one.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product</a:t>
            </a:r>
            <a:endParaRPr/>
          </a:p>
        </p:txBody>
      </p:sp>
      <p:sp>
        <p:nvSpPr>
          <p:cNvPr id="154" name="Google Shape;154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2051" y="0"/>
            <a:ext cx="3333797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video </a:t>
            </a:r>
            <a:endParaRPr/>
          </a:p>
        </p:txBody>
      </p:sp>
      <p:sp>
        <p:nvSpPr>
          <p:cNvPr id="161" name="Google Shape;161;p28"/>
          <p:cNvSpPr txBox="1"/>
          <p:nvPr>
            <p:ph idx="1" type="body"/>
          </p:nvPr>
        </p:nvSpPr>
        <p:spPr>
          <a:xfrm>
            <a:off x="311700" y="1093650"/>
            <a:ext cx="4470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Showing the ‘motion’ sensor effect as well as switching between 12 and 24 hour time frames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Our weather is invoked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Meaning it will produce the weather of Tampa when turned on.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Weather is able to be produced for other regions </a:t>
            </a:r>
            <a:endParaRPr/>
          </a:p>
        </p:txBody>
      </p:sp>
      <p:pic>
        <p:nvPicPr>
          <p:cNvPr id="162" name="Google Shape;162;p28" title="TESTFILE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4100" y="391350"/>
            <a:ext cx="4057502" cy="4409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Development plans </a:t>
            </a:r>
            <a:endParaRPr/>
          </a:p>
        </p:txBody>
      </p:sp>
      <p:sp>
        <p:nvSpPr>
          <p:cNvPr id="168" name="Google Shape;168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With more time and money, we would further develop the magic mirror; we could include other features including, connecting and displaying a person’s google calendar with the day’s events, or something similar to that.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would also make the mirror touch screen, in which </a:t>
            </a:r>
            <a:r>
              <a:rPr lang="en"/>
              <a:t>when</a:t>
            </a:r>
            <a:r>
              <a:rPr lang="en"/>
              <a:t> you touch the mirror you could actually change the settings and use it without using the keyboard at all.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would have the whole screen display as we showed above in goals, and probably add  more features to make it user-friendly.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learned throughout the process </a:t>
            </a:r>
            <a:endParaRPr/>
          </a:p>
        </p:txBody>
      </p:sp>
      <p:sp>
        <p:nvSpPr>
          <p:cNvPr id="174" name="Google Shape;17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you think you can do it then you will be able to do it, we struggled a lot in the codes but eventually we got through everything.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shouldn’t give up just because it is too hard in </a:t>
            </a:r>
            <a:r>
              <a:rPr lang="en"/>
              <a:t>the</a:t>
            </a:r>
            <a:r>
              <a:rPr lang="en"/>
              <a:t> moment because you will always find a way through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Rather than googling everything around, try creating and understanding the logic first, that way you can get through the problem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is extremely </a:t>
            </a:r>
            <a:r>
              <a:rPr lang="en"/>
              <a:t>satisfying</a:t>
            </a:r>
            <a:r>
              <a:rPr lang="en"/>
              <a:t> when you get the end result and seeing the progression since the beginning especially because of all the time and </a:t>
            </a:r>
            <a:r>
              <a:rPr lang="en"/>
              <a:t>hard work</a:t>
            </a:r>
            <a:r>
              <a:rPr lang="en"/>
              <a:t> we put into it.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180" name="Google Shape;180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Description and Goals 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Our project is a mirror that shows the time, date, and weather, the purpose was to provide people a convenient way for people to start their day and plan accordingly without having to look at their cellphones.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accomplished this by using a two-way mirror that has a computer screen in the back in which our GUI is displayed, and a sensor that detects </a:t>
            </a:r>
            <a:r>
              <a:rPr lang="en"/>
              <a:t>when</a:t>
            </a:r>
            <a:r>
              <a:rPr lang="en"/>
              <a:t> someone is </a:t>
            </a:r>
            <a:r>
              <a:rPr lang="en"/>
              <a:t>nearby</a:t>
            </a:r>
            <a:r>
              <a:rPr lang="en"/>
              <a:t> and turns on </a:t>
            </a:r>
            <a:r>
              <a:rPr lang="en"/>
              <a:t>the</a:t>
            </a:r>
            <a:r>
              <a:rPr lang="en"/>
              <a:t> GUI.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5700" y="0"/>
            <a:ext cx="3483900" cy="507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02575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Design Phase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4338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was our initial design phase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planned to use a different screen but later decided to make use of our raspberry pi and not spend money on any screens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wanted to cover the whole mirror with the screen but that was not possible due to </a:t>
            </a:r>
            <a:r>
              <a:rPr lang="en"/>
              <a:t>the given reasons.</a:t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6150" y="749050"/>
            <a:ext cx="3827849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391350"/>
            <a:ext cx="8520600" cy="8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Switching between tkinter Windows (initial)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Initially we thought that they </a:t>
            </a:r>
            <a:r>
              <a:rPr lang="en" sz="1500"/>
              <a:t>project</a:t>
            </a:r>
            <a:r>
              <a:rPr lang="en" sz="1500"/>
              <a:t> would </a:t>
            </a:r>
            <a:r>
              <a:rPr lang="en" sz="1500"/>
              <a:t>entail</a:t>
            </a:r>
            <a:r>
              <a:rPr lang="en" sz="1500"/>
              <a:t> figuring out a way to switch between Tkinter windows using GPIO pins.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We thought by some how using the withdraw() , which removes a </a:t>
            </a:r>
            <a:r>
              <a:rPr lang="en" sz="1500"/>
              <a:t>window</a:t>
            </a:r>
            <a:r>
              <a:rPr lang="en" sz="1500"/>
              <a:t> from the screen without destroying it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Here is the basic GUI example of the code for a withdraw function without GPIO 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212" y="2571750"/>
            <a:ext cx="8409574" cy="210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Raspberry Pi GPIO to activate a GUI </a:t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Starting the project we had the idea of somehow using the Raspberry pi’s GPIO  to access the Magic Mirror’s window display and the various widgets/ API call.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ran across problems as we tried to </a:t>
            </a:r>
            <a:r>
              <a:rPr lang="en"/>
              <a:t>implement</a:t>
            </a:r>
            <a:r>
              <a:rPr lang="en"/>
              <a:t> tkinter button calls from a physical GPIO buttons.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 We based our first prototype on the Adaptive Simon game, hoping to use a similar </a:t>
            </a:r>
            <a:r>
              <a:rPr lang="en"/>
              <a:t>approach</a:t>
            </a:r>
            <a:r>
              <a:rPr lang="en"/>
              <a:t> to the use of GPIO switches.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With a window being </a:t>
            </a:r>
            <a:r>
              <a:rPr lang="en" sz="1800"/>
              <a:t>displayed</a:t>
            </a:r>
            <a:r>
              <a:rPr lang="en" sz="1800"/>
              <a:t> instead of a sound being played.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Using the same While true loop.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our ability we found it nearly impossible to connect our GPIO pins to their GUI counterparts to turn on the MagicMirror.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Raspberry Pi GPIO to activate a GUI </a:t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then thought back to CSC 101 and the </a:t>
            </a:r>
            <a:r>
              <a:rPr lang="en"/>
              <a:t>implementation</a:t>
            </a:r>
            <a:r>
              <a:rPr lang="en"/>
              <a:t> of the Ultrasonic sort code. Using this sensor could be a more efficient way to activate what would seem like a motion </a:t>
            </a:r>
            <a:r>
              <a:rPr lang="en"/>
              <a:t>censored</a:t>
            </a:r>
            <a:r>
              <a:rPr lang="en"/>
              <a:t> Magic Mirror.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With Dr. Gourds help we were able to </a:t>
            </a:r>
            <a:r>
              <a:rPr lang="en"/>
              <a:t>implement</a:t>
            </a:r>
            <a:r>
              <a:rPr lang="en"/>
              <a:t> a variation that presented a GUI when a certain distance was reached.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 We realized that we would have to </a:t>
            </a:r>
            <a:r>
              <a:rPr lang="en"/>
              <a:t>instantiate</a:t>
            </a:r>
            <a:r>
              <a:rPr lang="en"/>
              <a:t> the Window that we were going to present our </a:t>
            </a:r>
            <a:r>
              <a:rPr lang="en"/>
              <a:t>widgets</a:t>
            </a:r>
            <a:r>
              <a:rPr lang="en"/>
              <a:t> and API to allow for the ‘motion sensor’ effect.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Raspberry Pi GPIO to activate a GUI </a:t>
            </a:r>
            <a:endParaRPr/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The </a:t>
            </a:r>
            <a:r>
              <a:rPr lang="en" sz="2200"/>
              <a:t>ultrasonic</a:t>
            </a:r>
            <a:r>
              <a:rPr lang="en" sz="2200"/>
              <a:t> sensor still calibrates and uses that distance to run the code. But, instead of returning an object’s distance, it returns the displays GUI. 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To have the GUI present the widgets when a person gets close enough we used .pack() and .pack_forget() to allow for the widgets to be seemingly erased from the screen until a distance was reached. Using an if: else: statement.</a:t>
            </a:r>
            <a:endParaRPr sz="2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the API</a:t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4305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API is Application programming interface with a set of functions that allows to access data and interact with the external software.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Most o </a:t>
            </a:r>
            <a:r>
              <a:rPr lang="en"/>
              <a:t>the apps that have data fetched in real time uses API like most of the Weather apps.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used openweatherapi for our project</a:t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9100" y="1169850"/>
            <a:ext cx="4222500" cy="2539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